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embeddedFontLst>
    <p:embeddedFont>
      <p:font typeface="Roboto Black" panose="020B0604020202020204" charset="0"/>
      <p:bold r:id="rId22"/>
      <p:boldItalic r:id="rId23"/>
    </p:embeddedFont>
    <p:embeddedFont>
      <p:font typeface="Roboto Light" panose="020B0604020202020204" charset="0"/>
      <p:regular r:id="rId24"/>
      <p:bold r:id="rId25"/>
      <p:italic r:id="rId26"/>
      <p:boldItalic r:id="rId27"/>
    </p:embeddedFont>
    <p:embeddedFont>
      <p:font typeface="Roboto Medium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Thin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/052zgmwfGD5ZmPIplMlfV64a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2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8f736eb5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8f736eb5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8f736eb5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18f736eb5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8f736eb5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18f736eb5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8f736eb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18f736eb5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8f736eb5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18f736eb5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8f736eb5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18f736eb5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8f736eb5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118f736eb5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3B5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9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8-2019 Photo Slide 04">
  <p:cSld name="BLANK_2_1_1">
    <p:bg>
      <p:bgPr>
        <a:solidFill>
          <a:schemeClr val="accent4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381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460950" y="2275550"/>
            <a:ext cx="82221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None/>
              <a:defRPr sz="4200" b="1">
                <a:solidFill>
                  <a:srgbClr val="F6BE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68" name="Google Shape;68;p23"/>
          <p:cNvCxnSpPr/>
          <p:nvPr/>
        </p:nvCxnSpPr>
        <p:spPr>
          <a:xfrm>
            <a:off x="565900" y="2233075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_2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4"/>
          <p:cNvSpPr txBox="1"/>
          <p:nvPr/>
        </p:nvSpPr>
        <p:spPr>
          <a:xfrm>
            <a:off x="607075" y="870650"/>
            <a:ext cx="66504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F6BE00"/>
                </a:solidFill>
                <a:latin typeface="Roboto"/>
                <a:ea typeface="Roboto"/>
                <a:cs typeface="Roboto"/>
                <a:sym typeface="Roboto"/>
              </a:rPr>
              <a:t>Thank You.</a:t>
            </a:r>
            <a:endParaRPr sz="4800" b="1" i="0" u="none" strike="noStrike" cap="none">
              <a:solidFill>
                <a:srgbClr val="F6BE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" name="Google Shape;73;p24"/>
          <p:cNvCxnSpPr/>
          <p:nvPr/>
        </p:nvCxnSpPr>
        <p:spPr>
          <a:xfrm>
            <a:off x="718300" y="1880779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of Presentation">
  <p:cSld name="BLANK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460950" y="1361150"/>
            <a:ext cx="82221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None/>
              <a:defRPr sz="4200" b="1">
                <a:solidFill>
                  <a:srgbClr val="F6BE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title" idx="2"/>
          </p:nvPr>
        </p:nvSpPr>
        <p:spPr>
          <a:xfrm>
            <a:off x="460950" y="2036750"/>
            <a:ext cx="8222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81" name="Google Shape;81;p26"/>
          <p:cNvCxnSpPr/>
          <p:nvPr/>
        </p:nvCxnSpPr>
        <p:spPr>
          <a:xfrm>
            <a:off x="565900" y="1318675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2" name="Google Shape;8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0381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/>
          <p:nvPr/>
        </p:nvSpPr>
        <p:spPr>
          <a:xfrm rot="10800000" flipH="1">
            <a:off x="0" y="1205400"/>
            <a:ext cx="9144000" cy="393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471900" y="1694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3200"/>
              <a:buNone/>
              <a:defRPr>
                <a:solidFill>
                  <a:srgbClr val="F6BE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1800"/>
              <a:buChar char="●"/>
              <a:defRPr>
                <a:solidFill>
                  <a:srgbClr val="003B5C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400"/>
              <a:buChar char="○"/>
              <a:defRPr>
                <a:solidFill>
                  <a:srgbClr val="003B5C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400"/>
              <a:buChar char="■"/>
              <a:defRPr>
                <a:solidFill>
                  <a:srgbClr val="003B5C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400"/>
              <a:buChar char="●"/>
              <a:defRPr>
                <a:solidFill>
                  <a:srgbClr val="003B5C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400"/>
              <a:buChar char="○"/>
              <a:defRPr>
                <a:solidFill>
                  <a:srgbClr val="003B5C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400"/>
              <a:buChar char="■"/>
              <a:defRPr>
                <a:solidFill>
                  <a:srgbClr val="003B5C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400"/>
              <a:buChar char="●"/>
              <a:defRPr>
                <a:solidFill>
                  <a:srgbClr val="003B5C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400"/>
              <a:buChar char="○"/>
              <a:defRPr>
                <a:solidFill>
                  <a:srgbClr val="003B5C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3B5C"/>
              </a:buClr>
              <a:buSzPts val="1400"/>
              <a:buChar char="■"/>
              <a:defRPr>
                <a:solidFill>
                  <a:srgbClr val="003B5C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1400"/>
              <a:buChar char="●"/>
              <a:defRPr sz="1400">
                <a:solidFill>
                  <a:srgbClr val="003B5C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200"/>
              <a:buChar char="○"/>
              <a:defRPr sz="1200">
                <a:solidFill>
                  <a:srgbClr val="003B5C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200"/>
              <a:buChar char="■"/>
              <a:defRPr sz="1200">
                <a:solidFill>
                  <a:srgbClr val="003B5C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200"/>
              <a:buChar char="●"/>
              <a:defRPr sz="1200">
                <a:solidFill>
                  <a:srgbClr val="003B5C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200"/>
              <a:buChar char="○"/>
              <a:defRPr sz="1200">
                <a:solidFill>
                  <a:srgbClr val="003B5C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200"/>
              <a:buChar char="■"/>
              <a:defRPr sz="1200">
                <a:solidFill>
                  <a:srgbClr val="003B5C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200"/>
              <a:buChar char="●"/>
              <a:defRPr sz="1200">
                <a:solidFill>
                  <a:srgbClr val="003B5C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B5C"/>
              </a:buClr>
              <a:buSzPts val="1200"/>
              <a:buChar char="○"/>
              <a:defRPr sz="1200">
                <a:solidFill>
                  <a:srgbClr val="003B5C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3B5C"/>
              </a:buClr>
              <a:buSzPts val="1200"/>
              <a:buChar char="■"/>
              <a:defRPr sz="1200">
                <a:solidFill>
                  <a:srgbClr val="003B5C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460950" y="294350"/>
            <a:ext cx="82221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Font typeface="Roboto Medium"/>
              <a:buNone/>
              <a:defRPr sz="4200">
                <a:solidFill>
                  <a:srgbClr val="F6BE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title" idx="3"/>
          </p:nvPr>
        </p:nvSpPr>
        <p:spPr>
          <a:xfrm>
            <a:off x="460950" y="969950"/>
            <a:ext cx="8222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/>
        </p:nvSpPr>
        <p:spPr>
          <a:xfrm rot="10800000" flipH="1">
            <a:off x="0" y="50"/>
            <a:ext cx="9144000" cy="450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0381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/>
        </p:nvSpPr>
        <p:spPr>
          <a:xfrm rot="10800000" flipH="1">
            <a:off x="4575775" y="25"/>
            <a:ext cx="4568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Font typeface="Roboto Black"/>
              <a:buNone/>
              <a:defRPr sz="4200">
                <a:solidFill>
                  <a:srgbClr val="F6BE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Black"/>
              <a:buNone/>
              <a:defRPr sz="4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 Light"/>
              <a:buNone/>
              <a:defRPr sz="4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cxnSp>
        <p:nvCxnSpPr>
          <p:cNvPr id="23" name="Google Shape;23;p17"/>
          <p:cNvCxnSpPr/>
          <p:nvPr/>
        </p:nvCxnSpPr>
        <p:spPr>
          <a:xfrm>
            <a:off x="718300" y="615004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0381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Font typeface="Roboto Black"/>
              <a:buNone/>
              <a:defRPr sz="4200">
                <a:solidFill>
                  <a:srgbClr val="F6BE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2400"/>
              <a:buFont typeface="Roboto Light"/>
              <a:buNone/>
              <a:defRPr sz="2400">
                <a:solidFill>
                  <a:srgbClr val="003B5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cxnSp>
        <p:nvCxnSpPr>
          <p:cNvPr id="32" name="Google Shape;32;p18"/>
          <p:cNvCxnSpPr/>
          <p:nvPr/>
        </p:nvCxnSpPr>
        <p:spPr>
          <a:xfrm>
            <a:off x="718300" y="615004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8-2019 Photo Slide 03">
  <p:cSld name="BLANK_2_1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None/>
              <a:defRPr sz="4200" b="1">
                <a:solidFill>
                  <a:srgbClr val="F6BE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2400"/>
              <a:buNone/>
              <a:defRPr sz="2400">
                <a:solidFill>
                  <a:srgbClr val="00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8" name="Google Shape;38;p19"/>
          <p:cNvCxnSpPr/>
          <p:nvPr/>
        </p:nvCxnSpPr>
        <p:spPr>
          <a:xfrm>
            <a:off x="718300" y="615004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Google Shape;39;p19"/>
          <p:cNvPicPr preferRelativeResize="0"/>
          <p:nvPr/>
        </p:nvPicPr>
        <p:blipFill rotWithShape="1">
          <a:blip r:embed="rId3">
            <a:alphaModFix/>
          </a:blip>
          <a:srcRect l="3185" r="11612"/>
          <a:stretch/>
        </p:blipFill>
        <p:spPr>
          <a:xfrm>
            <a:off x="4572000" y="0"/>
            <a:ext cx="4572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8-2019 Photo Slide 02">
  <p:cSld name="BLANK_2">
    <p:bg>
      <p:bgPr>
        <a:solidFill>
          <a:schemeClr val="accent4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3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None/>
              <a:defRPr sz="4200" b="1">
                <a:solidFill>
                  <a:srgbClr val="F6BE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2400"/>
              <a:buNone/>
              <a:defRPr sz="2400">
                <a:solidFill>
                  <a:srgbClr val="00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46" name="Google Shape;46;p20"/>
          <p:cNvCxnSpPr/>
          <p:nvPr/>
        </p:nvCxnSpPr>
        <p:spPr>
          <a:xfrm>
            <a:off x="718300" y="615004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 hasCustomPrompt="1"/>
          </p:nvPr>
        </p:nvSpPr>
        <p:spPr>
          <a:xfrm>
            <a:off x="607075" y="725125"/>
            <a:ext cx="32538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12000"/>
              <a:buNone/>
              <a:defRPr sz="12000">
                <a:solidFill>
                  <a:srgbClr val="F6BE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082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>
            <a:spLocks noGrp="1"/>
          </p:cNvSpPr>
          <p:nvPr>
            <p:ph type="title" idx="2"/>
          </p:nvPr>
        </p:nvSpPr>
        <p:spPr>
          <a:xfrm>
            <a:off x="636225" y="260682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2400"/>
              <a:buFont typeface="Roboto Thin"/>
              <a:buNone/>
              <a:defRPr sz="2400">
                <a:solidFill>
                  <a:srgbClr val="003B5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cxnSp>
        <p:nvCxnSpPr>
          <p:cNvPr id="52" name="Google Shape;52;p21"/>
          <p:cNvCxnSpPr/>
          <p:nvPr/>
        </p:nvCxnSpPr>
        <p:spPr>
          <a:xfrm>
            <a:off x="712425" y="2445925"/>
            <a:ext cx="31911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21"/>
          <p:cNvSpPr txBox="1">
            <a:spLocks noGrp="1"/>
          </p:cNvSpPr>
          <p:nvPr>
            <p:ph type="title" idx="3" hasCustomPrompt="1"/>
          </p:nvPr>
        </p:nvSpPr>
        <p:spPr>
          <a:xfrm>
            <a:off x="4497975" y="725125"/>
            <a:ext cx="32538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12000"/>
              <a:buNone/>
              <a:defRPr sz="12000">
                <a:solidFill>
                  <a:srgbClr val="F6BE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21"/>
          <p:cNvSpPr txBox="1">
            <a:spLocks noGrp="1"/>
          </p:cNvSpPr>
          <p:nvPr>
            <p:ph type="title" idx="4"/>
          </p:nvPr>
        </p:nvSpPr>
        <p:spPr>
          <a:xfrm>
            <a:off x="4527125" y="260682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2400"/>
              <a:buFont typeface="Roboto Thin"/>
              <a:buNone/>
              <a:defRPr sz="2400">
                <a:solidFill>
                  <a:srgbClr val="003B5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Thin"/>
              <a:buNone/>
              <a:defRPr sz="42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cxnSp>
        <p:nvCxnSpPr>
          <p:cNvPr id="55" name="Google Shape;55;p21"/>
          <p:cNvCxnSpPr/>
          <p:nvPr/>
        </p:nvCxnSpPr>
        <p:spPr>
          <a:xfrm>
            <a:off x="4603325" y="2445925"/>
            <a:ext cx="31911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8-2019 Photo Slide 01" type="blank">
  <p:cSld name="BLANK">
    <p:bg>
      <p:bgPr>
        <a:solidFill>
          <a:schemeClr val="accent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8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381" y="4695623"/>
            <a:ext cx="1599397" cy="2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460950" y="2275550"/>
            <a:ext cx="82221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E00"/>
              </a:buClr>
              <a:buSzPts val="4200"/>
              <a:buNone/>
              <a:defRPr sz="4200" b="1">
                <a:solidFill>
                  <a:srgbClr val="F6BE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title" idx="2"/>
          </p:nvPr>
        </p:nvSpPr>
        <p:spPr>
          <a:xfrm>
            <a:off x="460950" y="2951150"/>
            <a:ext cx="8222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cxnSp>
        <p:nvCxnSpPr>
          <p:cNvPr id="62" name="Google Shape;62;p22"/>
          <p:cNvCxnSpPr/>
          <p:nvPr/>
        </p:nvCxnSpPr>
        <p:spPr>
          <a:xfrm>
            <a:off x="565900" y="2233075"/>
            <a:ext cx="372900" cy="0"/>
          </a:xfrm>
          <a:prstGeom prst="straightConnector1">
            <a:avLst/>
          </a:prstGeom>
          <a:noFill/>
          <a:ln w="76200" cap="flat" cmpd="sng">
            <a:solidFill>
              <a:srgbClr val="F6BE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03B5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auatweets" TargetMode="External"/><Relationship Id="rId3" Type="http://schemas.openxmlformats.org/officeDocument/2006/relationships/hyperlink" Target="mailto:info@aua.am" TargetMode="External"/><Relationship Id="rId7" Type="http://schemas.openxmlformats.org/officeDocument/2006/relationships/hyperlink" Target="https://www.youtube.com/auaupload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stagram.com/aua_insta" TargetMode="External"/><Relationship Id="rId5" Type="http://schemas.openxmlformats.org/officeDocument/2006/relationships/hyperlink" Target="https://www.facebook.com/AUArmenia/" TargetMode="External"/><Relationship Id="rId4" Type="http://schemas.openxmlformats.org/officeDocument/2006/relationships/hyperlink" Target="https://www.aua.am/" TargetMode="External"/><Relationship Id="rId9" Type="http://schemas.openxmlformats.org/officeDocument/2006/relationships/hyperlink" Target="https://www.linkedin.com/school/american-university-of-armen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8f736eb5e_0_22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</p:txBody>
      </p:sp>
      <p:sp>
        <p:nvSpPr>
          <p:cNvPr id="155" name="Google Shape;155;g118f736eb5e_0_22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6" name="Google Shape;156;g118f736eb5e_0_22"/>
          <p:cNvSpPr txBox="1"/>
          <p:nvPr/>
        </p:nvSpPr>
        <p:spPr>
          <a:xfrm>
            <a:off x="4686750" y="75450"/>
            <a:ext cx="423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8f736eb5e_0_28"/>
          <p:cNvSpPr txBox="1"/>
          <p:nvPr/>
        </p:nvSpPr>
        <p:spPr>
          <a:xfrm>
            <a:off x="486550" y="913525"/>
            <a:ext cx="820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g118f736eb5e_0_28"/>
          <p:cNvSpPr txBox="1">
            <a:spLocks noGrp="1"/>
          </p:cNvSpPr>
          <p:nvPr>
            <p:ph type="title" idx="4294967295"/>
          </p:nvPr>
        </p:nvSpPr>
        <p:spPr>
          <a:xfrm>
            <a:off x="486550" y="347525"/>
            <a:ext cx="7248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8f736eb5e_0_33"/>
          <p:cNvSpPr txBox="1"/>
          <p:nvPr/>
        </p:nvSpPr>
        <p:spPr>
          <a:xfrm>
            <a:off x="486550" y="913525"/>
            <a:ext cx="8350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118f736eb5e_0_33"/>
          <p:cNvSpPr txBox="1">
            <a:spLocks noGrp="1"/>
          </p:cNvSpPr>
          <p:nvPr>
            <p:ph type="title" idx="4294967295"/>
          </p:nvPr>
        </p:nvSpPr>
        <p:spPr>
          <a:xfrm>
            <a:off x="486550" y="347525"/>
            <a:ext cx="7248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613350" y="1539075"/>
            <a:ext cx="347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607075" y="725125"/>
            <a:ext cx="32538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endParaRPr/>
          </a:p>
        </p:txBody>
      </p:sp>
      <p:sp>
        <p:nvSpPr>
          <p:cNvPr id="198" name="Google Shape;198;p8"/>
          <p:cNvSpPr txBox="1">
            <a:spLocks noGrp="1"/>
          </p:cNvSpPr>
          <p:nvPr>
            <p:ph type="title" idx="2"/>
          </p:nvPr>
        </p:nvSpPr>
        <p:spPr>
          <a:xfrm>
            <a:off x="636225" y="260682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9" name="Google Shape;199;p8"/>
          <p:cNvSpPr txBox="1">
            <a:spLocks noGrp="1"/>
          </p:cNvSpPr>
          <p:nvPr>
            <p:ph type="title" idx="3"/>
          </p:nvPr>
        </p:nvSpPr>
        <p:spPr>
          <a:xfrm>
            <a:off x="4497975" y="725125"/>
            <a:ext cx="32538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endParaRPr/>
          </a:p>
        </p:txBody>
      </p:sp>
      <p:sp>
        <p:nvSpPr>
          <p:cNvPr id="200" name="Google Shape;200;p8"/>
          <p:cNvSpPr txBox="1">
            <a:spLocks noGrp="1"/>
          </p:cNvSpPr>
          <p:nvPr>
            <p:ph type="title" idx="4"/>
          </p:nvPr>
        </p:nvSpPr>
        <p:spPr>
          <a:xfrm>
            <a:off x="4527125" y="260682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460950" y="2275550"/>
            <a:ext cx="82221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title" idx="2"/>
          </p:nvPr>
        </p:nvSpPr>
        <p:spPr>
          <a:xfrm>
            <a:off x="460950" y="2951150"/>
            <a:ext cx="8222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460950" y="2275550"/>
            <a:ext cx="8222100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Use this title page for long headings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/>
        </p:nvSpPr>
        <p:spPr>
          <a:xfrm>
            <a:off x="4738382" y="1162596"/>
            <a:ext cx="31440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Baghramyan 40, Yerevan, Armenia 0019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rgbClr val="4FC3F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info@aua.am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rgbClr val="4FC3F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www.aua.am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4749988" y="1893419"/>
            <a:ext cx="1785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/AUArmenia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4749988" y="2169540"/>
            <a:ext cx="1785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/AUA_Insta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4749988" y="2751711"/>
            <a:ext cx="1785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/AUAuploads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4749988" y="2445682"/>
            <a:ext cx="1785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@AUAtweets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4738382" y="3029025"/>
            <a:ext cx="280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/american-university-of-armenia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8f736eb5e_0_1"/>
          <p:cNvSpPr txBox="1"/>
          <p:nvPr/>
        </p:nvSpPr>
        <p:spPr>
          <a:xfrm>
            <a:off x="486550" y="913525"/>
            <a:ext cx="820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g118f736eb5e_0_1"/>
          <p:cNvSpPr txBox="1">
            <a:spLocks noGrp="1"/>
          </p:cNvSpPr>
          <p:nvPr>
            <p:ph type="title" idx="4294967295"/>
          </p:nvPr>
        </p:nvSpPr>
        <p:spPr>
          <a:xfrm>
            <a:off x="486550" y="347525"/>
            <a:ext cx="7248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8f736eb5e_0_6"/>
          <p:cNvSpPr txBox="1"/>
          <p:nvPr/>
        </p:nvSpPr>
        <p:spPr>
          <a:xfrm>
            <a:off x="486550" y="913525"/>
            <a:ext cx="820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g118f736eb5e_0_6"/>
          <p:cNvSpPr txBox="1">
            <a:spLocks noGrp="1"/>
          </p:cNvSpPr>
          <p:nvPr>
            <p:ph type="title" idx="4294967295"/>
          </p:nvPr>
        </p:nvSpPr>
        <p:spPr>
          <a:xfrm>
            <a:off x="486550" y="347525"/>
            <a:ext cx="7248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613350" y="657474"/>
            <a:ext cx="38967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 idx="2"/>
          </p:nvPr>
        </p:nvSpPr>
        <p:spPr>
          <a:xfrm>
            <a:off x="613350" y="2928577"/>
            <a:ext cx="3144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8f736eb5e_0_11"/>
          <p:cNvSpPr txBox="1">
            <a:spLocks noGrp="1"/>
          </p:cNvSpPr>
          <p:nvPr>
            <p:ph type="title" idx="4294967295"/>
          </p:nvPr>
        </p:nvSpPr>
        <p:spPr>
          <a:xfrm>
            <a:off x="486550" y="347525"/>
            <a:ext cx="7248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500"/>
          </a:p>
        </p:txBody>
      </p:sp>
      <p:sp>
        <p:nvSpPr>
          <p:cNvPr id="143" name="Google Shape;143;g118f736eb5e_0_11"/>
          <p:cNvSpPr txBox="1"/>
          <p:nvPr/>
        </p:nvSpPr>
        <p:spPr>
          <a:xfrm>
            <a:off x="486550" y="913525"/>
            <a:ext cx="820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8f736eb5e_0_17"/>
          <p:cNvSpPr txBox="1">
            <a:spLocks noGrp="1"/>
          </p:cNvSpPr>
          <p:nvPr>
            <p:ph type="title" idx="4294967295"/>
          </p:nvPr>
        </p:nvSpPr>
        <p:spPr>
          <a:xfrm>
            <a:off x="486550" y="347525"/>
            <a:ext cx="7248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2500" dirty="0"/>
          </a:p>
        </p:txBody>
      </p:sp>
      <p:sp>
        <p:nvSpPr>
          <p:cNvPr id="149" name="Google Shape;149;g118f736eb5e_0_17"/>
          <p:cNvSpPr txBox="1"/>
          <p:nvPr/>
        </p:nvSpPr>
        <p:spPr>
          <a:xfrm>
            <a:off x="486550" y="913525"/>
            <a:ext cx="820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On-screen Show (16:9)</PresentationFormat>
  <Paragraphs>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Roboto Black</vt:lpstr>
      <vt:lpstr>Roboto Light</vt:lpstr>
      <vt:lpstr>Arial</vt:lpstr>
      <vt:lpstr>Roboto Medium</vt:lpstr>
      <vt:lpstr>Roboto</vt:lpstr>
      <vt:lpstr>Roboto Thin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this title page for long headings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AUA Designer</cp:lastModifiedBy>
  <cp:revision>1</cp:revision>
  <dcterms:modified xsi:type="dcterms:W3CDTF">2022-03-10T12:13:41Z</dcterms:modified>
</cp:coreProperties>
</file>